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58" r:id="rId8"/>
    <p:sldId id="259" r:id="rId9"/>
    <p:sldId id="260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2" autoAdjust="0"/>
    <p:restoredTop sz="94660"/>
  </p:normalViewPr>
  <p:slideViewPr>
    <p:cSldViewPr>
      <p:cViewPr>
        <p:scale>
          <a:sx n="75" d="100"/>
          <a:sy n="75" d="100"/>
        </p:scale>
        <p:origin x="-1098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E45F-0D01-438E-B6E0-A404DDE041AC}" type="datetimeFigureOut">
              <a:rPr lang="hr-HR" smtClean="0"/>
              <a:t>19.11.2014.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7225-04DA-46C5-B882-471D414D2E1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E45F-0D01-438E-B6E0-A404DDE041AC}" type="datetimeFigureOut">
              <a:rPr lang="hr-HR" smtClean="0"/>
              <a:t>19.11.2014.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7225-04DA-46C5-B882-471D414D2E1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E45F-0D01-438E-B6E0-A404DDE041AC}" type="datetimeFigureOut">
              <a:rPr lang="hr-HR" smtClean="0"/>
              <a:t>19.11.2014.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7225-04DA-46C5-B882-471D414D2E1F}" type="slidenum">
              <a:rPr lang="hr-HR" smtClean="0"/>
              <a:t>‹#›</a:t>
            </a:fld>
            <a:endParaRPr lang="hr-H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E45F-0D01-438E-B6E0-A404DDE041AC}" type="datetimeFigureOut">
              <a:rPr lang="hr-HR" smtClean="0"/>
              <a:t>19.11.2014.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7225-04DA-46C5-B882-471D414D2E1F}" type="slidenum">
              <a:rPr lang="hr-HR" smtClean="0"/>
              <a:t>‹#›</a:t>
            </a:fld>
            <a:endParaRPr lang="hr-H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E45F-0D01-438E-B6E0-A404DDE041AC}" type="datetimeFigureOut">
              <a:rPr lang="hr-HR" smtClean="0"/>
              <a:t>19.11.2014.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7225-04DA-46C5-B882-471D414D2E1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E45F-0D01-438E-B6E0-A404DDE041AC}" type="datetimeFigureOut">
              <a:rPr lang="hr-HR" smtClean="0"/>
              <a:t>19.11.2014.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7225-04DA-46C5-B882-471D414D2E1F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E45F-0D01-438E-B6E0-A404DDE041AC}" type="datetimeFigureOut">
              <a:rPr lang="hr-HR" smtClean="0"/>
              <a:t>19.11.2014.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7225-04DA-46C5-B882-471D414D2E1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E45F-0D01-438E-B6E0-A404DDE041AC}" type="datetimeFigureOut">
              <a:rPr lang="hr-HR" smtClean="0"/>
              <a:t>19.11.2014.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7225-04DA-46C5-B882-471D414D2E1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E45F-0D01-438E-B6E0-A404DDE041AC}" type="datetimeFigureOut">
              <a:rPr lang="hr-HR" smtClean="0"/>
              <a:t>19.11.2014.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7225-04DA-46C5-B882-471D414D2E1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E45F-0D01-438E-B6E0-A404DDE041AC}" type="datetimeFigureOut">
              <a:rPr lang="hr-HR" smtClean="0"/>
              <a:t>19.11.2014.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7225-04DA-46C5-B882-471D414D2E1F}" type="slidenum">
              <a:rPr lang="hr-HR" smtClean="0"/>
              <a:t>‹#›</a:t>
            </a:fld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E45F-0D01-438E-B6E0-A404DDE041AC}" type="datetimeFigureOut">
              <a:rPr lang="hr-HR" smtClean="0"/>
              <a:t>19.11.2014.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7225-04DA-46C5-B882-471D414D2E1F}" type="slidenum">
              <a:rPr lang="hr-HR" smtClean="0"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637E45F-0D01-438E-B6E0-A404DDE041AC}" type="datetimeFigureOut">
              <a:rPr lang="hr-HR" smtClean="0"/>
              <a:t>19.11.2014.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5A37225-04DA-46C5-B882-471D414D2E1F}" type="slidenum">
              <a:rPr lang="hr-HR" smtClean="0"/>
              <a:t>‹#›</a:t>
            </a:fld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TERENSKA NASTAVA ŠESTIH RAZREDA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5-kraka zvijezda 3"/>
          <p:cNvSpPr/>
          <p:nvPr/>
        </p:nvSpPr>
        <p:spPr>
          <a:xfrm>
            <a:off x="4139952" y="2603624"/>
            <a:ext cx="4218776" cy="316835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578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DCIM\100OLYMP\P10103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5400600" cy="4050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7" name="Picture 3" descr="F:\DCIM\100OLYMP\P10103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83548" y="2296728"/>
            <a:ext cx="5179631" cy="38847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TekstniOkvir 1"/>
          <p:cNvSpPr txBox="1"/>
          <p:nvPr/>
        </p:nvSpPr>
        <p:spPr>
          <a:xfrm>
            <a:off x="5508104" y="616530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</a:rPr>
              <a:t>PREDAVAONICA</a:t>
            </a:r>
            <a:endParaRPr lang="hr-H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29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12" y="476672"/>
            <a:ext cx="4927598" cy="279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04864"/>
            <a:ext cx="4302993" cy="252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33056"/>
            <a:ext cx="4536504" cy="2663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142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GRGUR NINSKI</a:t>
            </a:r>
            <a:endParaRPr lang="hr-HR" dirty="0"/>
          </a:p>
        </p:txBody>
      </p:sp>
      <p:pic>
        <p:nvPicPr>
          <p:cNvPr id="8194" name="Picture 2" descr="F:\DCIM\100OLYMP\P10103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27138" y="1957638"/>
            <a:ext cx="5511025" cy="413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:\DCIM\100OLYMP\P10103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345" y="2093748"/>
            <a:ext cx="5148064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41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b="1" dirty="0" smtClean="0"/>
              <a:t>ANĐELINJAK</a:t>
            </a:r>
            <a:endParaRPr lang="hr-HR" sz="6000" b="1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25394"/>
            <a:ext cx="4464496" cy="334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F:\DCIM\100OLYMP\P10103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980" y="3356992"/>
            <a:ext cx="4278641" cy="320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16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DCIM\100OLYMP\P10103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7416824" cy="556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niOkvir 1"/>
          <p:cNvSpPr txBox="1"/>
          <p:nvPr/>
        </p:nvSpPr>
        <p:spPr>
          <a:xfrm>
            <a:off x="4788024" y="5701898"/>
            <a:ext cx="2808312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NEKI OD NAŠIH </a:t>
            </a:r>
            <a:r>
              <a:rPr lang="hr-HR" dirty="0" smtClean="0">
                <a:solidFill>
                  <a:schemeClr val="bg1"/>
                </a:solidFill>
              </a:rPr>
              <a:t>PRATIOCA</a:t>
            </a: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76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1289" y="3529483"/>
            <a:ext cx="4690093" cy="322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VARAŽDINSKO GROBLJE</a:t>
            </a:r>
            <a:endParaRPr lang="hr-HR" dirty="0"/>
          </a:p>
        </p:txBody>
      </p:sp>
      <p:pic>
        <p:nvPicPr>
          <p:cNvPr id="11266" name="Picture 2" descr="F:\DCIM\100OLYMP\P10103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4985" y="1885265"/>
            <a:ext cx="5508104" cy="413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F:\DCIM\100OLYMP\P10103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606" y="1196752"/>
            <a:ext cx="4436776" cy="332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611560" y="6381328"/>
            <a:ext cx="324036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NAJSTARIJI DIJELOVI GROBLJA</a:t>
            </a: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17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878" y="2852936"/>
            <a:ext cx="4887232" cy="366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SLOBODNO VRIJEME</a:t>
            </a:r>
            <a:endParaRPr lang="hr-HR" dirty="0"/>
          </a:p>
        </p:txBody>
      </p:sp>
      <p:pic>
        <p:nvPicPr>
          <p:cNvPr id="12290" name="Picture 2" descr="F:\DCIM\100OLYMP\P10103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88513" y="1957273"/>
            <a:ext cx="5508104" cy="413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97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POVRATAK KUĆI</a:t>
            </a:r>
            <a:endParaRPr lang="hr-HR" dirty="0"/>
          </a:p>
        </p:txBody>
      </p:sp>
      <p:pic>
        <p:nvPicPr>
          <p:cNvPr id="13314" name="Picture 2" descr="F:\DCIM\100OLYMP\P10102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94138" y="2056284"/>
            <a:ext cx="5148064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F:\DCIM\100OLYMP\P10102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059043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28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odoravni svitak 2"/>
          <p:cNvSpPr/>
          <p:nvPr/>
        </p:nvSpPr>
        <p:spPr>
          <a:xfrm>
            <a:off x="755576" y="495293"/>
            <a:ext cx="7272808" cy="5497768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4800" dirty="0" smtClean="0">
                <a:solidFill>
                  <a:schemeClr val="bg2">
                    <a:lumMod val="75000"/>
                  </a:schemeClr>
                </a:solidFill>
              </a:rPr>
              <a:t>IZRADILE: MAGDALENA  HRČEK  I  DALIJA  POŽGAJ  6. a</a:t>
            </a:r>
            <a:endParaRPr lang="hr-HR" sz="48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3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U četvrtak(23.10.2014.g) svi šesti razredi Osnovne škole”Ljudevit Gaj” bili su na terenskoj nastavi u Varaždinu.</a:t>
            </a:r>
            <a:br>
              <a:rPr lang="hr-HR" dirty="0" smtClean="0"/>
            </a:br>
            <a:r>
              <a:rPr lang="hr-HR" dirty="0" smtClean="0"/>
              <a:t>Posjetili su……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56053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29" y="332656"/>
            <a:ext cx="7004741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F:\DCIM\100OLYMP\P10102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96952"/>
            <a:ext cx="4716016" cy="35370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75446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DCIM\100OLYMP\P10103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84628" y="2131996"/>
            <a:ext cx="4601633" cy="3451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 </a:t>
            </a:r>
            <a:r>
              <a:rPr lang="hr-HR" dirty="0" err="1" smtClean="0"/>
              <a:t>CineStaru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9297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3961" y="404664"/>
            <a:ext cx="8229600" cy="1252728"/>
          </a:xfrm>
        </p:spPr>
        <p:txBody>
          <a:bodyPr/>
          <a:lstStyle/>
          <a:p>
            <a:r>
              <a:rPr lang="hr-HR" dirty="0"/>
              <a:t>D</a:t>
            </a:r>
            <a:r>
              <a:rPr lang="hr-HR" dirty="0" smtClean="0"/>
              <a:t>ijelovi filma </a:t>
            </a:r>
            <a:r>
              <a:rPr lang="hr-HR" dirty="0" err="1" smtClean="0"/>
              <a:t>Nindža</a:t>
            </a:r>
            <a:r>
              <a:rPr lang="hr-HR" dirty="0" smtClean="0"/>
              <a:t> kornjače</a:t>
            </a:r>
            <a:endParaRPr lang="hr-HR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761" y="3645024"/>
            <a:ext cx="4535016" cy="30011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4680520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791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DCIM\100OLYMP\P10103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4601633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Put do……</a:t>
            </a:r>
            <a:endParaRPr lang="hr-HR" dirty="0"/>
          </a:p>
        </p:txBody>
      </p:sp>
      <p:pic>
        <p:nvPicPr>
          <p:cNvPr id="4099" name="Picture 3" descr="F:\DCIM\100OLYMP\P10103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2" y="3563037"/>
            <a:ext cx="412845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3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3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16832"/>
            <a:ext cx="5760640" cy="37371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Entomološkog  muzeja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1055123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2880320"/>
          </a:xfrm>
        </p:spPr>
        <p:txBody>
          <a:bodyPr>
            <a:normAutofit/>
          </a:bodyPr>
          <a:lstStyle/>
          <a:p>
            <a:r>
              <a:rPr lang="hr-HR" dirty="0" smtClean="0"/>
              <a:t>Entomološki muzej</a:t>
            </a:r>
            <a:br>
              <a:rPr lang="hr-HR" dirty="0" smtClean="0"/>
            </a:br>
            <a:r>
              <a:rPr lang="hr-HR" dirty="0" smtClean="0"/>
              <a:t>-osnovan 1925.g.(Franjo </a:t>
            </a:r>
            <a:r>
              <a:rPr lang="hr-HR" dirty="0" err="1" smtClean="0"/>
              <a:t>Košćec</a:t>
            </a:r>
            <a:r>
              <a:rPr lang="hr-HR" dirty="0" smtClean="0"/>
              <a:t>)</a:t>
            </a:r>
            <a:br>
              <a:rPr lang="hr-HR" dirty="0" smtClean="0"/>
            </a:br>
            <a:r>
              <a:rPr lang="hr-HR" dirty="0" smtClean="0"/>
              <a:t>-sjedište-Stari grad</a:t>
            </a:r>
            <a:br>
              <a:rPr lang="hr-HR" dirty="0" smtClean="0"/>
            </a:br>
            <a:r>
              <a:rPr lang="hr-HR" dirty="0" smtClean="0"/>
              <a:t>-nalazi se u palači </a:t>
            </a:r>
            <a:r>
              <a:rPr lang="hr-HR" dirty="0" err="1" smtClean="0"/>
              <a:t>Herzer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050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122" name="Picture 2" descr="F:\DCIM\100OLYMP\P10103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92088" y="1052735"/>
            <a:ext cx="6336703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DCIM\100OLYMP\P10103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15359" y="1050454"/>
            <a:ext cx="6318447" cy="473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06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lni oblik">
  <a:themeElements>
    <a:clrScheme name="Valni oblik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alni oblik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lni oblik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</TotalTime>
  <Words>62</Words>
  <Application>Microsoft Office PowerPoint</Application>
  <PresentationFormat>Prikaz na zaslonu (4:3)</PresentationFormat>
  <Paragraphs>16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19" baseType="lpstr">
      <vt:lpstr>Valni oblik</vt:lpstr>
      <vt:lpstr>TERENSKA NASTAVA ŠESTIH RAZREDA</vt:lpstr>
      <vt:lpstr>U četvrtak(23.10.2014.g) svi šesti razredi Osnovne škole”Ljudevit Gaj” bili su na terenskoj nastavi u Varaždinu. Posjetili su……</vt:lpstr>
      <vt:lpstr>PowerPointova prezentacija</vt:lpstr>
      <vt:lpstr>U CineStaru</vt:lpstr>
      <vt:lpstr>Dijelovi filma Nindža kornjače</vt:lpstr>
      <vt:lpstr>Put do……</vt:lpstr>
      <vt:lpstr>Entomološkog  muzeja</vt:lpstr>
      <vt:lpstr>Entomološki muzej -osnovan 1925.g.(Franjo Košćec) -sjedište-Stari grad -nalazi se u palači Herzer</vt:lpstr>
      <vt:lpstr>PowerPointova prezentacija</vt:lpstr>
      <vt:lpstr>PowerPointova prezentacija</vt:lpstr>
      <vt:lpstr>PowerPointova prezentacija</vt:lpstr>
      <vt:lpstr>GRGUR NINSKI</vt:lpstr>
      <vt:lpstr>ANĐELINJAK</vt:lpstr>
      <vt:lpstr>PowerPointova prezentacija</vt:lpstr>
      <vt:lpstr>VARAŽDINSKO GROBLJE</vt:lpstr>
      <vt:lpstr>SLOBODNO VRIJEME</vt:lpstr>
      <vt:lpstr>POVRATAK KUĆI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TERENSKA NASTAVA ŠESTIH RAZREDA</dc:title>
  <dc:creator>Patrik</dc:creator>
  <cp:lastModifiedBy>Patrik</cp:lastModifiedBy>
  <cp:revision>32</cp:revision>
  <dcterms:created xsi:type="dcterms:W3CDTF">2014-10-24T17:08:37Z</dcterms:created>
  <dcterms:modified xsi:type="dcterms:W3CDTF">2014-11-19T19:23:43Z</dcterms:modified>
</cp:coreProperties>
</file>