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9737" autoAdjust="0"/>
    <p:restoredTop sz="94660"/>
  </p:normalViewPr>
  <p:slideViewPr>
    <p:cSldViewPr>
      <p:cViewPr>
        <p:scale>
          <a:sx n="70" d="100"/>
          <a:sy n="70" d="100"/>
        </p:scale>
        <p:origin x="-202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BAD2A8-D916-4EF0-A558-708B5CBB1AD4}" type="datetimeFigureOut">
              <a:rPr lang="sr-Latn-CS" smtClean="0"/>
              <a:pPr/>
              <a:t>5.11.2014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4224EA-2D7A-45B3-A41D-F8F42302DD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57166"/>
            <a:ext cx="9001156" cy="1285884"/>
          </a:xfrm>
        </p:spPr>
        <p:txBody>
          <a:bodyPr>
            <a:normAutofit/>
          </a:bodyPr>
          <a:lstStyle/>
          <a:p>
            <a:pPr algn="r"/>
            <a:r>
              <a:rPr lang="hr-HR" b="1" dirty="0" smtClean="0">
                <a:solidFill>
                  <a:srgbClr val="7030A0"/>
                </a:solidFill>
                <a:latin typeface="Forte" pitchFamily="66" charset="0"/>
              </a:rPr>
              <a:t>EUROPSKI  TJEDAN  PROGRAMIRANJA</a:t>
            </a:r>
            <a:endParaRPr lang="hr-HR" b="1" dirty="0">
              <a:solidFill>
                <a:srgbClr val="7030A0"/>
              </a:solidFill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00174"/>
            <a:ext cx="8696356" cy="45799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4400" dirty="0" smtClean="0">
                <a:solidFill>
                  <a:srgbClr val="FF0000"/>
                </a:solidFill>
                <a:latin typeface="Forte" pitchFamily="66" charset="0"/>
              </a:rPr>
              <a:t>LOGO PROGRAMIRANJE</a:t>
            </a:r>
            <a:endParaRPr lang="hr-HR" sz="4400" dirty="0">
              <a:solidFill>
                <a:srgbClr val="FF0000"/>
              </a:solidFill>
              <a:latin typeface="Forte" pitchFamily="66" charset="0"/>
            </a:endParaRPr>
          </a:p>
        </p:txBody>
      </p:sp>
      <p:pic>
        <p:nvPicPr>
          <p:cNvPr id="4" name="Slika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357431"/>
            <a:ext cx="4786346" cy="4179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images6NKZX1P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48" y="1357298"/>
            <a:ext cx="1101063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6600" b="1" dirty="0" smtClean="0">
                <a:solidFill>
                  <a:srgbClr val="FF0000"/>
                </a:solidFill>
                <a:latin typeface="Forte" pitchFamily="66" charset="0"/>
              </a:rPr>
              <a:t>ŠTO JE LOGO?</a:t>
            </a:r>
            <a:endParaRPr lang="hr-HR" sz="6600" b="1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funkcijski programski jezik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predstavlja prilagodbu i dijalekt Lispa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stvoren je za obrazovnu uporabu, ponajprije za konstruktivističko učenje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može se rabiti za podučavanje većine koncepata računarske znanosti</a:t>
            </a:r>
          </a:p>
          <a:p>
            <a:pPr>
              <a:buFont typeface="Wingdings" pitchFamily="2" charset="2"/>
              <a:buChar char="Ø"/>
            </a:pPr>
            <a:endParaRPr lang="hr-HR" dirty="0">
              <a:latin typeface="+mj-lt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6600" b="1" dirty="0" smtClean="0">
                <a:solidFill>
                  <a:srgbClr val="FF0000"/>
                </a:solidFill>
                <a:latin typeface="Forte" pitchFamily="66" charset="0"/>
              </a:rPr>
              <a:t>O LOGU:</a:t>
            </a:r>
            <a:endParaRPr lang="hr-HR" sz="6600" b="1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paradigma: funkcijski, obrazovni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pojavio se:1967.g.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dizajnirao:</a:t>
            </a:r>
            <a:r>
              <a:rPr lang="hr-HR" sz="3600" dirty="0" err="1" smtClean="0">
                <a:latin typeface="+mj-lt"/>
              </a:rPr>
              <a:t>Wally</a:t>
            </a:r>
            <a:r>
              <a:rPr lang="hr-HR" sz="3600" dirty="0" smtClean="0">
                <a:latin typeface="+mj-lt"/>
              </a:rPr>
              <a:t> Feurzeig i Seymour Papert</a:t>
            </a:r>
          </a:p>
          <a:p>
            <a:pPr>
              <a:buFont typeface="Wingdings" pitchFamily="2" charset="2"/>
              <a:buChar char="Ø"/>
            </a:pPr>
            <a:r>
              <a:rPr lang="hr-HR" sz="3600" b="1" dirty="0" smtClean="0"/>
              <a:t>pod utjecajem:Lispa</a:t>
            </a:r>
          </a:p>
          <a:p>
            <a:pPr>
              <a:buFont typeface="Wingdings" pitchFamily="2" charset="2"/>
              <a:buChar char="Ø"/>
            </a:pPr>
            <a:r>
              <a:rPr lang="hr-HR" sz="3600" b="1" dirty="0" smtClean="0"/>
              <a:t>Utjecao na:</a:t>
            </a:r>
            <a:r>
              <a:rPr lang="hr-HR" sz="3600" b="1" dirty="0" err="1" smtClean="0"/>
              <a:t>Smalltalk</a:t>
            </a:r>
            <a:r>
              <a:rPr lang="hr-HR" sz="3600" b="1" dirty="0" smtClean="0"/>
              <a:t>, Etoys</a:t>
            </a:r>
          </a:p>
          <a:p>
            <a:pPr>
              <a:buFont typeface="Wingdings" pitchFamily="2" charset="2"/>
              <a:buChar char="Ø"/>
            </a:pPr>
            <a:endParaRPr lang="hr-HR" sz="32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hr-HR" sz="3200" dirty="0">
              <a:latin typeface="+mj-lt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6600" dirty="0" smtClean="0">
                <a:solidFill>
                  <a:srgbClr val="FF0000"/>
                </a:solidFill>
                <a:latin typeface="Forte" pitchFamily="66" charset="0"/>
              </a:rPr>
              <a:t>POZNATE VRSTE LOGA:</a:t>
            </a:r>
            <a:endParaRPr lang="hr-HR" sz="6600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MSW Logo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FMS Logo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UCB Logo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ELICA Logo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StarLogo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Comenius Logo</a:t>
            </a:r>
            <a:endParaRPr lang="hr-HR" sz="3600" dirty="0">
              <a:latin typeface="+mj-lt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400" dirty="0" smtClean="0">
                <a:solidFill>
                  <a:srgbClr val="FF0000"/>
                </a:solidFill>
                <a:latin typeface="Forte" pitchFamily="66" charset="0"/>
              </a:rPr>
              <a:t>SLiKE(ŠTO SVE MOŽE LOGO): </a:t>
            </a:r>
            <a:endParaRPr lang="hr-HR" sz="5400" dirty="0">
              <a:solidFill>
                <a:srgbClr val="FF0000"/>
              </a:solidFill>
              <a:latin typeface="Forte" pitchFamily="66" charset="0"/>
            </a:endParaRPr>
          </a:p>
        </p:txBody>
      </p:sp>
      <p:pic>
        <p:nvPicPr>
          <p:cNvPr id="8" name="Slika 7" descr="images4HTPWI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428736"/>
            <a:ext cx="2928958" cy="22733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Slika 5" descr="images4AUXSBK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3786190"/>
            <a:ext cx="3000396" cy="22887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Slika 8" descr="untitledf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428736"/>
            <a:ext cx="3000396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Slika 10" descr="imag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4000504"/>
            <a:ext cx="3000396" cy="21288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6600" dirty="0" smtClean="0">
                <a:solidFill>
                  <a:srgbClr val="FF0000"/>
                </a:solidFill>
                <a:latin typeface="Forte" pitchFamily="66" charset="0"/>
              </a:rPr>
              <a:t>OSNOVNE NAREDBE: </a:t>
            </a:r>
            <a:endParaRPr lang="hr-HR" sz="6600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FD-naprijed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BK-nazad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LT-lijevo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RT-desno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REPEAT-ponavljanje</a:t>
            </a:r>
          </a:p>
          <a:p>
            <a:pPr>
              <a:buFont typeface="Wingdings" pitchFamily="2" charset="2"/>
              <a:buChar char="Ø"/>
            </a:pPr>
            <a:r>
              <a:rPr lang="hr-HR" sz="3600" dirty="0" smtClean="0">
                <a:latin typeface="+mj-lt"/>
              </a:rPr>
              <a:t>Kornjača se pomiče za zadan broj naprijed,nazad,lijevo i desno.</a:t>
            </a:r>
            <a:endParaRPr lang="hr-HR" sz="3600" dirty="0">
              <a:latin typeface="+mj-lt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571480"/>
            <a:ext cx="8686800" cy="45799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3600" b="1" dirty="0" smtClean="0">
                <a:latin typeface="+mj-lt"/>
              </a:rPr>
              <a:t>PU-podigni pero</a:t>
            </a:r>
          </a:p>
          <a:p>
            <a:pPr>
              <a:buFont typeface="Wingdings" pitchFamily="2" charset="2"/>
              <a:buChar char="Ø"/>
            </a:pPr>
            <a:r>
              <a:rPr lang="hr-HR" sz="3600" b="1" dirty="0" smtClean="0">
                <a:latin typeface="+mj-lt"/>
              </a:rPr>
              <a:t>PD-spusti pero</a:t>
            </a:r>
          </a:p>
          <a:p>
            <a:pPr>
              <a:buFont typeface="Wingdings" pitchFamily="2" charset="2"/>
              <a:buChar char="Ø"/>
            </a:pPr>
            <a:r>
              <a:rPr lang="hr-HR" sz="3600" b="1" dirty="0" smtClean="0">
                <a:latin typeface="+mj-lt"/>
              </a:rPr>
              <a:t>CS-brisanje cijelog ekrana</a:t>
            </a:r>
          </a:p>
          <a:p>
            <a:pPr>
              <a:buFont typeface="Wingdings" pitchFamily="2" charset="2"/>
              <a:buChar char="Ø"/>
            </a:pPr>
            <a:r>
              <a:rPr lang="hr-HR" sz="3600" b="1" dirty="0" smtClean="0">
                <a:latin typeface="+mj-lt"/>
              </a:rPr>
              <a:t>HOME-vraća kornjaču u početno stanje</a:t>
            </a:r>
            <a:endParaRPr lang="hr-HR" sz="3600" b="1" dirty="0">
              <a:latin typeface="+mj-lt"/>
            </a:endParaRPr>
          </a:p>
        </p:txBody>
      </p:sp>
      <p:pic>
        <p:nvPicPr>
          <p:cNvPr id="4" name="Slika 3" descr="kugl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00438"/>
            <a:ext cx="3286148" cy="3019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imagesDUJN3LB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571876"/>
            <a:ext cx="3143272" cy="2850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86800" cy="838200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rgbClr val="FF0000"/>
                </a:solidFill>
                <a:latin typeface="Forte" pitchFamily="66" charset="0"/>
              </a:rPr>
              <a:t>KAKO NAPRAVITI KVADRAT I NIZ KVADRATA:</a:t>
            </a:r>
            <a:endParaRPr lang="hr-HR" sz="4800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0" y="2000240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+mj-lt"/>
              </a:rPr>
              <a:t>TO KVADRAT :D</a:t>
            </a:r>
          </a:p>
          <a:p>
            <a:r>
              <a:rPr lang="hr-HR" sz="2400" dirty="0" smtClean="0">
                <a:latin typeface="+mj-lt"/>
              </a:rPr>
              <a:t>	REPEAT 4[FD :D RT 90]</a:t>
            </a:r>
          </a:p>
          <a:p>
            <a:r>
              <a:rPr lang="hr-HR" sz="2400" dirty="0" smtClean="0">
                <a:latin typeface="+mj-lt"/>
              </a:rPr>
              <a:t>END</a:t>
            </a:r>
            <a:endParaRPr lang="hr-HR" sz="2400" dirty="0">
              <a:latin typeface="+mj-lt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786314" y="192880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+mj-lt"/>
              </a:rPr>
              <a:t>TO NIZ.KVADRATA :D :</a:t>
            </a:r>
            <a:r>
              <a:rPr lang="hr-HR" sz="2000" dirty="0" err="1" smtClean="0">
                <a:latin typeface="+mj-lt"/>
              </a:rPr>
              <a:t>N</a:t>
            </a:r>
            <a:endParaRPr lang="hr-HR" sz="2000" dirty="0" smtClean="0">
              <a:latin typeface="+mj-lt"/>
            </a:endParaRPr>
          </a:p>
          <a:p>
            <a:r>
              <a:rPr lang="hr-HR" sz="2000" dirty="0" smtClean="0">
                <a:latin typeface="+mj-lt"/>
              </a:rPr>
              <a:t>	REPEAT :N[KVADRAT :D RT 90]</a:t>
            </a:r>
          </a:p>
          <a:p>
            <a:r>
              <a:rPr lang="hr-HR" sz="2000" dirty="0" smtClean="0">
                <a:latin typeface="+mj-lt"/>
              </a:rPr>
              <a:t>END</a:t>
            </a:r>
            <a:endParaRPr lang="hr-HR" sz="2000" dirty="0">
              <a:latin typeface="+mj-lt"/>
            </a:endParaRPr>
          </a:p>
        </p:txBody>
      </p:sp>
      <p:pic>
        <p:nvPicPr>
          <p:cNvPr id="6" name="Slika 5" descr="LK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00438"/>
            <a:ext cx="2671781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lika 6" descr="D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571876"/>
            <a:ext cx="5082604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800" dirty="0" smtClean="0">
                <a:solidFill>
                  <a:srgbClr val="FF0000"/>
                </a:solidFill>
                <a:latin typeface="Forte" pitchFamily="66" charset="0"/>
              </a:rPr>
              <a:t>IZRADILE:DARIJA Š. I ANDREA M.</a:t>
            </a:r>
            <a:endParaRPr lang="hr-HR" sz="4800" dirty="0">
              <a:solidFill>
                <a:srgbClr val="FF0000"/>
              </a:solidFill>
              <a:latin typeface="Forte" pitchFamily="66" charset="0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857224" y="1643050"/>
            <a:ext cx="7500990" cy="4429156"/>
            <a:chOff x="857224" y="1785926"/>
            <a:chExt cx="7000924" cy="4286280"/>
          </a:xfrm>
          <a:solidFill>
            <a:srgbClr val="0070C0"/>
          </a:solidFill>
        </p:grpSpPr>
        <p:grpSp>
          <p:nvGrpSpPr>
            <p:cNvPr id="12" name="Grupa 11"/>
            <p:cNvGrpSpPr/>
            <p:nvPr/>
          </p:nvGrpSpPr>
          <p:grpSpPr>
            <a:xfrm>
              <a:off x="857224" y="1785926"/>
              <a:ext cx="7000924" cy="4286280"/>
              <a:chOff x="857224" y="1785926"/>
              <a:chExt cx="7000924" cy="4286280"/>
            </a:xfrm>
            <a:grpFill/>
          </p:grpSpPr>
          <p:sp>
            <p:nvSpPr>
              <p:cNvPr id="9" name="Val 8"/>
              <p:cNvSpPr/>
              <p:nvPr/>
            </p:nvSpPr>
            <p:spPr>
              <a:xfrm>
                <a:off x="1428728" y="1785926"/>
                <a:ext cx="5857916" cy="3857652"/>
              </a:xfrm>
              <a:prstGeom prst="wav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Pravokutnik 9"/>
              <p:cNvSpPr/>
              <p:nvPr/>
            </p:nvSpPr>
            <p:spPr>
              <a:xfrm>
                <a:off x="7286644" y="2285992"/>
                <a:ext cx="571504" cy="378621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Pravokutnik 10"/>
              <p:cNvSpPr/>
              <p:nvPr/>
            </p:nvSpPr>
            <p:spPr>
              <a:xfrm>
                <a:off x="857224" y="2285992"/>
                <a:ext cx="571504" cy="378621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3" name="TekstniOkvir 12"/>
            <p:cNvSpPr txBox="1"/>
            <p:nvPr/>
          </p:nvSpPr>
          <p:spPr>
            <a:xfrm>
              <a:off x="1785918" y="2961196"/>
              <a:ext cx="5205449" cy="116160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3600" b="1" dirty="0" smtClean="0"/>
                <a:t>NADAMO SE DA STE UŽIVALI I NEŠTO NAUČILI.</a:t>
              </a:r>
              <a:endParaRPr lang="hr-HR" sz="3600" b="1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141</Words>
  <Application>Microsoft Office PowerPoint</Application>
  <PresentationFormat>Prikaz na zaslonu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Putovanje</vt:lpstr>
      <vt:lpstr>EUROPSKI  TJEDAN  PROGRAMIRANJA</vt:lpstr>
      <vt:lpstr>ŠTO JE LOGO?</vt:lpstr>
      <vt:lpstr>O LOGU:</vt:lpstr>
      <vt:lpstr>POZNATE VRSTE LOGA:</vt:lpstr>
      <vt:lpstr>SLiKE(ŠTO SVE MOŽE LOGO): </vt:lpstr>
      <vt:lpstr>OSNOVNE NAREDBE: </vt:lpstr>
      <vt:lpstr>Slajd 7</vt:lpstr>
      <vt:lpstr>KAKO NAPRAVITI KVADRAT I NIZ KVADRATA:</vt:lpstr>
      <vt:lpstr>IZRADILE:DARIJA Š. I ANDREA M.</vt:lpstr>
    </vt:vector>
  </TitlesOfParts>
  <Company>DŠ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PROGRAMIRANJE</dc:title>
  <dc:creator>Darija Šalković</dc:creator>
  <cp:lastModifiedBy>Darija Šalković</cp:lastModifiedBy>
  <cp:revision>27</cp:revision>
  <dcterms:created xsi:type="dcterms:W3CDTF">2014-11-02T12:56:55Z</dcterms:created>
  <dcterms:modified xsi:type="dcterms:W3CDTF">2014-11-05T15:27:22Z</dcterms:modified>
</cp:coreProperties>
</file>