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88" y="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20F1F-F41B-485A-8809-C0C53BC2A9C3}" type="datetimeFigureOut">
              <a:rPr lang="sr-Latn-CS" smtClean="0"/>
              <a:pPr/>
              <a:t>6.11.2014.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37CC5-D0E0-4BCD-9968-FE44B90BB7D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068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26D5-A09B-4709-BA71-1D2BCBD1B845}" type="datetimeFigureOut">
              <a:rPr lang="sr-Latn-CS" smtClean="0"/>
              <a:pPr/>
              <a:t>6.11.2014.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6CA-2093-480A-A673-0F5B09B162D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26D5-A09B-4709-BA71-1D2BCBD1B845}" type="datetimeFigureOut">
              <a:rPr lang="sr-Latn-CS" smtClean="0"/>
              <a:pPr/>
              <a:t>6.11.2014.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6CA-2093-480A-A673-0F5B09B162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26D5-A09B-4709-BA71-1D2BCBD1B845}" type="datetimeFigureOut">
              <a:rPr lang="sr-Latn-CS" smtClean="0"/>
              <a:pPr/>
              <a:t>6.11.2014.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6CA-2093-480A-A673-0F5B09B162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26D5-A09B-4709-BA71-1D2BCBD1B845}" type="datetimeFigureOut">
              <a:rPr lang="sr-Latn-CS" smtClean="0"/>
              <a:pPr/>
              <a:t>6.11.2014.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6CA-2093-480A-A673-0F5B09B162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26D5-A09B-4709-BA71-1D2BCBD1B845}" type="datetimeFigureOut">
              <a:rPr lang="sr-Latn-CS" smtClean="0"/>
              <a:pPr/>
              <a:t>6.11.2014.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6CA-2093-480A-A673-0F5B09B162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26D5-A09B-4709-BA71-1D2BCBD1B845}" type="datetimeFigureOut">
              <a:rPr lang="sr-Latn-CS" smtClean="0"/>
              <a:pPr/>
              <a:t>6.11.2014.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6CA-2093-480A-A673-0F5B09B162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26D5-A09B-4709-BA71-1D2BCBD1B845}" type="datetimeFigureOut">
              <a:rPr lang="sr-Latn-CS" smtClean="0"/>
              <a:pPr/>
              <a:t>6.11.2014.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6CA-2093-480A-A673-0F5B09B162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26D5-A09B-4709-BA71-1D2BCBD1B845}" type="datetimeFigureOut">
              <a:rPr lang="sr-Latn-CS" smtClean="0"/>
              <a:pPr/>
              <a:t>6.11.2014.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6CA-2093-480A-A673-0F5B09B162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26D5-A09B-4709-BA71-1D2BCBD1B845}" type="datetimeFigureOut">
              <a:rPr lang="sr-Latn-CS" smtClean="0"/>
              <a:pPr/>
              <a:t>6.11.2014.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6CA-2093-480A-A673-0F5B09B162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26D5-A09B-4709-BA71-1D2BCBD1B845}" type="datetimeFigureOut">
              <a:rPr lang="sr-Latn-CS" smtClean="0"/>
              <a:pPr/>
              <a:t>6.11.2014.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56CA-2093-480A-A673-0F5B09B162D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Pravoku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BDF26D5-A09B-4709-BA71-1D2BCBD1B845}" type="datetimeFigureOut">
              <a:rPr lang="sr-Latn-CS" smtClean="0"/>
              <a:pPr/>
              <a:t>6.11.2014.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F2956CA-2093-480A-A673-0F5B09B162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DF26D5-A09B-4709-BA71-1D2BCBD1B845}" type="datetimeFigureOut">
              <a:rPr lang="sr-Latn-CS" smtClean="0"/>
              <a:pPr/>
              <a:t>6.11.2014.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F2956CA-2093-480A-A673-0F5B09B162D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72560" cy="1714512"/>
          </a:xfrm>
        </p:spPr>
        <p:txBody>
          <a:bodyPr>
            <a:normAutofit/>
          </a:bodyPr>
          <a:lstStyle/>
          <a:p>
            <a:pPr algn="l"/>
            <a:r>
              <a:rPr lang="hr-HR" sz="3600" b="1" dirty="0" smtClean="0">
                <a:solidFill>
                  <a:srgbClr val="7030A0"/>
                </a:solidFill>
                <a:latin typeface="Cooper Black" pitchFamily="18" charset="0"/>
              </a:rPr>
              <a:t>EUROPSKI  TJEDAN  PROGRAMIRANJA</a:t>
            </a:r>
            <a:endParaRPr lang="hr-HR" sz="3600" dirty="0">
              <a:latin typeface="Cooper Black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2910" y="1785926"/>
            <a:ext cx="7500990" cy="1500198"/>
          </a:xfrm>
        </p:spPr>
        <p:txBody>
          <a:bodyPr>
            <a:normAutofit/>
          </a:bodyPr>
          <a:lstStyle/>
          <a:p>
            <a:pPr algn="ctr"/>
            <a:r>
              <a:rPr lang="hr-HR" sz="4000" dirty="0" smtClean="0">
                <a:solidFill>
                  <a:schemeClr val="tx1"/>
                </a:solidFill>
                <a:latin typeface="Engravers MT" pitchFamily="18" charset="0"/>
              </a:rPr>
              <a:t>LOGO PROGRAMIRANJE</a:t>
            </a:r>
            <a:endParaRPr lang="hr-HR" sz="4000" dirty="0">
              <a:solidFill>
                <a:schemeClr val="tx1"/>
              </a:solidFill>
              <a:latin typeface="Engravers MT" pitchFamily="18" charset="0"/>
            </a:endParaRPr>
          </a:p>
        </p:txBody>
      </p:sp>
      <p:pic>
        <p:nvPicPr>
          <p:cNvPr id="4" name="Slika 3" descr="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285728"/>
            <a:ext cx="2389145" cy="23574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lika 4" descr="imagesZ6WQ0OE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3857628"/>
            <a:ext cx="4214842" cy="2632052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>
                <a:latin typeface="Aharoni" pitchFamily="2" charset="-79"/>
                <a:cs typeface="Aharoni" pitchFamily="2" charset="-79"/>
              </a:rPr>
              <a:t>O LOGU:</a:t>
            </a:r>
            <a:endParaRPr lang="hr-HR" sz="7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hr-HR" sz="4400" b="1" dirty="0" smtClean="0"/>
              <a:t>pojavio se</a:t>
            </a:r>
            <a:r>
              <a:rPr lang="hr-HR" sz="4400" b="1" dirty="0" smtClean="0"/>
              <a:t>: 1967.g</a:t>
            </a:r>
            <a:r>
              <a:rPr lang="hr-HR" sz="4400" b="1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hr-HR" sz="4400" b="1" dirty="0" smtClean="0"/>
              <a:t>dizajnirao</a:t>
            </a:r>
            <a:r>
              <a:rPr lang="hr-HR" sz="4400" b="1" dirty="0" smtClean="0"/>
              <a:t>: </a:t>
            </a:r>
            <a:r>
              <a:rPr lang="hr-HR" sz="4400" b="1" dirty="0" err="1" smtClean="0"/>
              <a:t>Wally</a:t>
            </a:r>
            <a:r>
              <a:rPr lang="hr-HR" sz="4400" b="1" dirty="0" smtClean="0"/>
              <a:t> </a:t>
            </a:r>
            <a:r>
              <a:rPr lang="hr-HR" sz="4400" b="1" dirty="0" smtClean="0"/>
              <a:t>Feurzeig i Seymour Papert</a:t>
            </a:r>
          </a:p>
          <a:p>
            <a:pPr>
              <a:buFont typeface="Wingdings" pitchFamily="2" charset="2"/>
              <a:buChar char="v"/>
            </a:pPr>
            <a:r>
              <a:rPr lang="hr-HR" sz="4400" b="1" dirty="0" smtClean="0"/>
              <a:t>pod utjecajem</a:t>
            </a:r>
            <a:r>
              <a:rPr lang="hr-HR" sz="4400" b="1" dirty="0" smtClean="0"/>
              <a:t>: </a:t>
            </a:r>
            <a:r>
              <a:rPr lang="hr-HR" sz="4400" b="1" dirty="0" err="1" smtClean="0"/>
              <a:t>Lispa</a:t>
            </a:r>
            <a:endParaRPr lang="hr-HR" sz="4400" b="1" dirty="0" smtClean="0"/>
          </a:p>
          <a:p>
            <a:pPr>
              <a:buFont typeface="Wingdings" pitchFamily="2" charset="2"/>
              <a:buChar char="v"/>
            </a:pPr>
            <a:r>
              <a:rPr lang="hr-HR" sz="4400" b="1" dirty="0" smtClean="0"/>
              <a:t>Utjecao na:</a:t>
            </a:r>
            <a:r>
              <a:rPr lang="hr-HR" sz="4400" b="1" dirty="0" err="1" smtClean="0"/>
              <a:t>Smalltalk</a:t>
            </a:r>
            <a:r>
              <a:rPr lang="hr-HR" sz="4400" b="1" dirty="0" smtClean="0"/>
              <a:t>, </a:t>
            </a:r>
            <a:r>
              <a:rPr lang="hr-HR" sz="4400" b="1" dirty="0" err="1" smtClean="0"/>
              <a:t>Etoys</a:t>
            </a:r>
            <a:endParaRPr lang="hr-HR" sz="4400" b="1" dirty="0" smtClean="0"/>
          </a:p>
          <a:p>
            <a:pPr>
              <a:buFont typeface="Wingdings" pitchFamily="2" charset="2"/>
              <a:buChar char="v"/>
            </a:pPr>
            <a:r>
              <a:rPr lang="hr-HR" sz="4400" b="1" dirty="0" smtClean="0"/>
              <a:t>paradigma: funkcijski, obrazovni</a:t>
            </a:r>
          </a:p>
          <a:p>
            <a:pPr>
              <a:buFont typeface="Wingdings" pitchFamily="2" charset="2"/>
              <a:buChar char="v"/>
            </a:pPr>
            <a:endParaRPr lang="hr-HR" sz="4400" dirty="0" smtClean="0"/>
          </a:p>
          <a:p>
            <a:pPr>
              <a:buFont typeface="Wingdings" pitchFamily="2" charset="2"/>
              <a:buChar char="v"/>
            </a:pPr>
            <a:endParaRPr lang="hr-HR" sz="4400" dirty="0"/>
          </a:p>
        </p:txBody>
      </p:sp>
    </p:spTree>
  </p:cSld>
  <p:clrMapOvr>
    <a:masterClrMapping/>
  </p:clrMapOvr>
  <p:transition spd="slow">
    <p:diamond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>
                <a:latin typeface="Aharoni" pitchFamily="2" charset="-79"/>
                <a:cs typeface="Aharoni" pitchFamily="2" charset="-79"/>
              </a:rPr>
              <a:t>ŠTO JE LOGO?</a:t>
            </a:r>
            <a:endParaRPr lang="hr-HR" sz="7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sz="4400" dirty="0" smtClean="0"/>
              <a:t>funkcijski programski jezik</a:t>
            </a:r>
          </a:p>
          <a:p>
            <a:pPr>
              <a:buFont typeface="Wingdings" pitchFamily="2" charset="2"/>
              <a:buChar char="v"/>
            </a:pPr>
            <a:r>
              <a:rPr lang="hr-HR" sz="4400" dirty="0" smtClean="0"/>
              <a:t>predstavlja prilagodbu i dijalekt Lispa</a:t>
            </a:r>
          </a:p>
          <a:p>
            <a:pPr>
              <a:buFont typeface="Wingdings" pitchFamily="2" charset="2"/>
              <a:buChar char="v"/>
            </a:pPr>
            <a:r>
              <a:rPr lang="hr-HR" sz="4400" dirty="0" smtClean="0"/>
              <a:t>stvoren je za obrazovnu uporabu, ponajprije za </a:t>
            </a:r>
            <a:r>
              <a:rPr lang="hr-HR" sz="4400" dirty="0" smtClean="0"/>
              <a:t>učenje</a:t>
            </a:r>
            <a:endParaRPr lang="hr-HR" sz="4400" dirty="0" smtClean="0"/>
          </a:p>
          <a:p>
            <a:pPr>
              <a:buNone/>
            </a:pPr>
            <a:endParaRPr lang="hr-HR" sz="4400" dirty="0"/>
          </a:p>
        </p:txBody>
      </p:sp>
    </p:spTree>
  </p:cSld>
  <p:clrMapOvr>
    <a:masterClrMapping/>
  </p:clrMapOvr>
  <p:transition spd="slow">
    <p:checker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400" dirty="0" smtClean="0">
                <a:latin typeface="Aharoni" pitchFamily="2" charset="-79"/>
                <a:cs typeface="Aharoni" pitchFamily="2" charset="-79"/>
              </a:rPr>
              <a:t>OSNOVNE NAREDBE LOGO KORNJAČE:</a:t>
            </a:r>
            <a:endParaRPr lang="hr-HR" sz="4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5400" b="1" dirty="0" smtClean="0"/>
              <a:t>FD-naprijed</a:t>
            </a:r>
          </a:p>
          <a:p>
            <a:pPr>
              <a:buFont typeface="Wingdings" pitchFamily="2" charset="2"/>
              <a:buChar char="Ø"/>
            </a:pPr>
            <a:r>
              <a:rPr lang="hr-HR" sz="5400" b="1" dirty="0" smtClean="0"/>
              <a:t>BK-nazad</a:t>
            </a:r>
          </a:p>
          <a:p>
            <a:pPr>
              <a:buFont typeface="Wingdings" pitchFamily="2" charset="2"/>
              <a:buChar char="Ø"/>
            </a:pPr>
            <a:r>
              <a:rPr lang="hr-HR" sz="5400" b="1" dirty="0" smtClean="0"/>
              <a:t>LT-lijevo</a:t>
            </a:r>
          </a:p>
          <a:p>
            <a:pPr>
              <a:buFont typeface="Wingdings" pitchFamily="2" charset="2"/>
              <a:buChar char="Ø"/>
            </a:pPr>
            <a:r>
              <a:rPr lang="hr-HR" sz="5400" b="1" dirty="0" smtClean="0"/>
              <a:t>RT-desno</a:t>
            </a:r>
          </a:p>
          <a:p>
            <a:pPr>
              <a:buFont typeface="Wingdings" pitchFamily="2" charset="2"/>
              <a:buChar char="Ø"/>
            </a:pPr>
            <a:r>
              <a:rPr lang="hr-HR" sz="5400" b="1" dirty="0" smtClean="0"/>
              <a:t>REPEAT-ponavljanje</a:t>
            </a:r>
          </a:p>
        </p:txBody>
      </p:sp>
    </p:spTree>
  </p:cSld>
  <p:clrMapOvr>
    <a:masterClrMapping/>
  </p:clrMapOvr>
  <p:transition spd="slow">
    <p:push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JOŠ NEKE LOGO NAREDBE: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5400" b="1" dirty="0" smtClean="0"/>
              <a:t>PU-podigni pero</a:t>
            </a:r>
          </a:p>
          <a:p>
            <a:pPr>
              <a:buFont typeface="Wingdings" pitchFamily="2" charset="2"/>
              <a:buChar char="Ø"/>
            </a:pPr>
            <a:r>
              <a:rPr lang="hr-HR" sz="5400" b="1" dirty="0" smtClean="0"/>
              <a:t>PD-spusti pero</a:t>
            </a:r>
          </a:p>
          <a:p>
            <a:pPr>
              <a:buFont typeface="Wingdings" pitchFamily="2" charset="2"/>
              <a:buChar char="Ø"/>
            </a:pPr>
            <a:r>
              <a:rPr lang="hr-HR" sz="5400" b="1" dirty="0" smtClean="0"/>
              <a:t>CS-brisanje cijelog ekrana</a:t>
            </a:r>
          </a:p>
          <a:p>
            <a:pPr>
              <a:buFont typeface="Wingdings" pitchFamily="2" charset="2"/>
              <a:buChar char="Ø"/>
            </a:pPr>
            <a:r>
              <a:rPr lang="hr-HR" sz="5400" b="1" dirty="0" smtClean="0"/>
              <a:t>HOME-vraća kornjaču</a:t>
            </a:r>
            <a:endParaRPr lang="hr-HR" sz="5400" dirty="0"/>
          </a:p>
        </p:txBody>
      </p:sp>
    </p:spTree>
  </p:cSld>
  <p:clrMapOvr>
    <a:masterClrMapping/>
  </p:clrMapOvr>
  <p:transition spd="slow">
    <p:newsflash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>
                <a:latin typeface="Aharoni" pitchFamily="2" charset="-79"/>
                <a:cs typeface="Aharoni" pitchFamily="2" charset="-79"/>
              </a:rPr>
              <a:t>SLIKE:</a:t>
            </a:r>
            <a:endParaRPr lang="hr-HR" sz="72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Rezervirano mjesto sadržaja 6" descr="images4AUXSBKP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910" y="1643050"/>
            <a:ext cx="2571768" cy="236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Slika 7" descr="LKU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1500174"/>
            <a:ext cx="2928958" cy="2584375"/>
          </a:xfrm>
          <a:prstGeom prst="rect">
            <a:avLst/>
          </a:prstGeom>
        </p:spPr>
      </p:pic>
      <p:pic>
        <p:nvPicPr>
          <p:cNvPr id="9" name="Slika 8" descr="untitledf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1802" y="4286256"/>
            <a:ext cx="3286148" cy="2334895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DAR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5852" y="1571612"/>
            <a:ext cx="6785503" cy="1450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lika 4" descr="images4HTPWI4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3214685"/>
            <a:ext cx="3143272" cy="31258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Slika 5" descr="image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3429000"/>
            <a:ext cx="3996832" cy="2743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omb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5400" dirty="0" smtClean="0"/>
              <a:t>IZRADILI:</a:t>
            </a:r>
            <a:endParaRPr lang="hr-HR" sz="5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785926"/>
            <a:ext cx="8401080" cy="46148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sz="3600" dirty="0" smtClean="0">
                <a:solidFill>
                  <a:schemeClr val="accent3">
                    <a:lumMod val="75000"/>
                  </a:schemeClr>
                </a:solidFill>
              </a:rPr>
              <a:t>NIKOLA Š.</a:t>
            </a:r>
          </a:p>
          <a:p>
            <a:pPr>
              <a:buFont typeface="Wingdings" pitchFamily="2" charset="2"/>
              <a:buChar char="v"/>
            </a:pPr>
            <a:r>
              <a:rPr lang="hr-HR" sz="3600" dirty="0" smtClean="0">
                <a:solidFill>
                  <a:schemeClr val="accent3">
                    <a:lumMod val="75000"/>
                  </a:schemeClr>
                </a:solidFill>
              </a:rPr>
              <a:t>KARLO Š.</a:t>
            </a:r>
            <a:endParaRPr lang="hr-HR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Slika 3" descr="images6NKZX1P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643050"/>
            <a:ext cx="2799845" cy="38147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6" name="Grupa 15"/>
          <p:cNvGrpSpPr/>
          <p:nvPr/>
        </p:nvGrpSpPr>
        <p:grpSpPr>
          <a:xfrm>
            <a:off x="642910" y="3143248"/>
            <a:ext cx="4500594" cy="3143272"/>
            <a:chOff x="642910" y="3286124"/>
            <a:chExt cx="4143404" cy="3000396"/>
          </a:xfrm>
        </p:grpSpPr>
        <p:sp>
          <p:nvSpPr>
            <p:cNvPr id="12" name="Dijagram toka: Bušena vrpca 11"/>
            <p:cNvSpPr/>
            <p:nvPr/>
          </p:nvSpPr>
          <p:spPr>
            <a:xfrm>
              <a:off x="1071538" y="3286124"/>
              <a:ext cx="3286148" cy="2286016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Pravokutnik 12"/>
            <p:cNvSpPr/>
            <p:nvPr/>
          </p:nvSpPr>
          <p:spPr>
            <a:xfrm>
              <a:off x="642910" y="3500438"/>
              <a:ext cx="428628" cy="27860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Pravokutnik 13"/>
            <p:cNvSpPr/>
            <p:nvPr/>
          </p:nvSpPr>
          <p:spPr>
            <a:xfrm>
              <a:off x="4357686" y="3429000"/>
              <a:ext cx="428628" cy="27860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TekstniOkvir 14"/>
            <p:cNvSpPr txBox="1"/>
            <p:nvPr/>
          </p:nvSpPr>
          <p:spPr>
            <a:xfrm>
              <a:off x="1643042" y="4143380"/>
              <a:ext cx="17859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3600" b="1" dirty="0" smtClean="0"/>
                <a:t>KRAJ!!</a:t>
              </a:r>
              <a:endParaRPr lang="hr-HR" sz="3600" b="1" dirty="0"/>
            </a:p>
          </p:txBody>
        </p:sp>
      </p:grpSp>
    </p:spTree>
  </p:cSld>
  <p:clrMapOvr>
    <a:masterClrMapping/>
  </p:clrMapOvr>
  <p:transition spd="slow">
    <p:split orient="vert" dir="in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</TotalTime>
  <Words>90</Words>
  <Application>Microsoft Office PowerPoint</Application>
  <PresentationFormat>Prikaz na zaslonu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Modul</vt:lpstr>
      <vt:lpstr>EUROPSKI  TJEDAN  PROGRAMIRANJA</vt:lpstr>
      <vt:lpstr>O LOGU:</vt:lpstr>
      <vt:lpstr>ŠTO JE LOGO?</vt:lpstr>
      <vt:lpstr>OSNOVNE NAREDBE LOGO KORNJAČE:</vt:lpstr>
      <vt:lpstr>JOŠ NEKE LOGO NAREDBE:</vt:lpstr>
      <vt:lpstr>SLIKE:</vt:lpstr>
      <vt:lpstr>PowerPointova prezentacija</vt:lpstr>
      <vt:lpstr>IZRADILI:</vt:lpstr>
    </vt:vector>
  </TitlesOfParts>
  <Company>DŠ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EUROPSKI  TJEDAN  PROGRAMIRANJA</dc:title>
  <dc:creator>Darija Šalković</dc:creator>
  <cp:lastModifiedBy>Marija Hršak</cp:lastModifiedBy>
  <cp:revision>8</cp:revision>
  <dcterms:created xsi:type="dcterms:W3CDTF">2014-11-05T14:36:52Z</dcterms:created>
  <dcterms:modified xsi:type="dcterms:W3CDTF">2014-11-06T11:48:22Z</dcterms:modified>
</cp:coreProperties>
</file>