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F82A95-D6D5-4548-9B2A-36E56EEFCA81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7C5C86-4621-41DA-A45C-8FEF6DDDEFA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4032447"/>
          </a:xfrm>
        </p:spPr>
        <p:txBody>
          <a:bodyPr/>
          <a:lstStyle/>
          <a:p>
            <a:r>
              <a:rPr lang="hr-HR" dirty="0" smtClean="0">
                <a:latin typeface="Castellar" pitchFamily="18" charset="0"/>
              </a:rPr>
              <a:t>EUROPSKI</a:t>
            </a:r>
            <a:r>
              <a:rPr lang="hr-HR" dirty="0" smtClean="0"/>
              <a:t> </a:t>
            </a:r>
            <a:r>
              <a:rPr lang="hr-HR" dirty="0" smtClean="0">
                <a:latin typeface="Castellar" pitchFamily="18" charset="0"/>
              </a:rPr>
              <a:t>TJEDAN</a:t>
            </a:r>
            <a:r>
              <a:rPr lang="hr-HR" dirty="0" smtClean="0"/>
              <a:t> </a:t>
            </a:r>
            <a:r>
              <a:rPr lang="hr-HR" dirty="0" smtClean="0">
                <a:latin typeface="Castellar" pitchFamily="18" charset="0"/>
              </a:rPr>
              <a:t>PROGRAMIRANJA-LOGO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OD 11 DO 17 LISTOPADA.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584176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721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96752"/>
            <a:ext cx="6318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/>
              <a:t>to kvadrat :a</a:t>
            </a:r>
          </a:p>
          <a:p>
            <a:r>
              <a:rPr lang="en-US" sz="4000" dirty="0"/>
              <a:t>repeat 4 [</a:t>
            </a:r>
            <a:r>
              <a:rPr lang="en-US" sz="4000" dirty="0" err="1"/>
              <a:t>fd</a:t>
            </a:r>
            <a:r>
              <a:rPr lang="en-US" sz="4000" dirty="0"/>
              <a:t> :a </a:t>
            </a:r>
            <a:r>
              <a:rPr lang="en-US" sz="4000" dirty="0" err="1"/>
              <a:t>rt</a:t>
            </a:r>
            <a:r>
              <a:rPr lang="en-US" sz="4000" dirty="0"/>
              <a:t> 90]</a:t>
            </a:r>
          </a:p>
          <a:p>
            <a:r>
              <a:rPr lang="hr-HR" sz="4000" dirty="0"/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8355" y="2651120"/>
            <a:ext cx="3816424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KVADRAT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11" y="84909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784" y="1268760"/>
            <a:ext cx="7542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/>
              <a:t>to pravokutnik :a :b</a:t>
            </a:r>
          </a:p>
          <a:p>
            <a:r>
              <a:rPr lang="en-US" sz="4000" dirty="0"/>
              <a:t>repeat 2 [</a:t>
            </a:r>
            <a:r>
              <a:rPr lang="en-US" sz="4000" dirty="0" err="1"/>
              <a:t>fd</a:t>
            </a:r>
            <a:r>
              <a:rPr lang="en-US" sz="4000" dirty="0"/>
              <a:t> :a </a:t>
            </a:r>
            <a:r>
              <a:rPr lang="en-US" sz="4000" dirty="0" err="1"/>
              <a:t>rt</a:t>
            </a:r>
            <a:r>
              <a:rPr lang="en-US" sz="4000" dirty="0"/>
              <a:t> 90 </a:t>
            </a:r>
            <a:r>
              <a:rPr lang="en-US" sz="4000" dirty="0" err="1"/>
              <a:t>fd</a:t>
            </a:r>
            <a:r>
              <a:rPr lang="en-US" sz="4000" dirty="0"/>
              <a:t> :b </a:t>
            </a:r>
            <a:r>
              <a:rPr lang="en-US" sz="4000" dirty="0" err="1"/>
              <a:t>rt</a:t>
            </a:r>
            <a:r>
              <a:rPr lang="en-US" sz="4000" dirty="0"/>
              <a:t> 90]</a:t>
            </a:r>
          </a:p>
          <a:p>
            <a:r>
              <a:rPr lang="hr-HR" sz="4000" dirty="0"/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7784" y="3645024"/>
            <a:ext cx="57606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PRAVOKUTNIK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86975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663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4000" dirty="0"/>
              <a:t>to kvadrat :a</a:t>
            </a:r>
          </a:p>
          <a:p>
            <a:r>
              <a:rPr lang="en-US" sz="4000" dirty="0"/>
              <a:t>repeat 4 [</a:t>
            </a:r>
            <a:r>
              <a:rPr lang="en-US" sz="4000" dirty="0" err="1"/>
              <a:t>fd</a:t>
            </a:r>
            <a:r>
              <a:rPr lang="en-US" sz="4000" dirty="0"/>
              <a:t> :a </a:t>
            </a:r>
            <a:r>
              <a:rPr lang="en-US" sz="4000" dirty="0" err="1"/>
              <a:t>rt</a:t>
            </a:r>
            <a:r>
              <a:rPr lang="en-US" sz="4000" dirty="0"/>
              <a:t> 90]</a:t>
            </a:r>
          </a:p>
          <a:p>
            <a:r>
              <a:rPr lang="hr-HR" sz="4000" dirty="0"/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369680" y="3027605"/>
            <a:ext cx="63246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/>
              <a:t>to kocka :a</a:t>
            </a:r>
          </a:p>
          <a:p>
            <a:r>
              <a:rPr lang="hr-HR" sz="4000" dirty="0"/>
              <a:t>perspective</a:t>
            </a:r>
          </a:p>
          <a:p>
            <a:r>
              <a:rPr lang="en-US" sz="4000" dirty="0"/>
              <a:t>repeat 4 [</a:t>
            </a:r>
            <a:r>
              <a:rPr lang="en-US" sz="4000" dirty="0" err="1"/>
              <a:t>kvadrat</a:t>
            </a:r>
            <a:r>
              <a:rPr lang="en-US" sz="4000" dirty="0"/>
              <a:t> :a </a:t>
            </a:r>
            <a:r>
              <a:rPr lang="en-US" sz="4000" dirty="0" err="1"/>
              <a:t>fd</a:t>
            </a:r>
            <a:r>
              <a:rPr lang="en-US" sz="4000" dirty="0"/>
              <a:t> :a </a:t>
            </a:r>
            <a:r>
              <a:rPr lang="en-US" sz="4000" dirty="0" err="1"/>
              <a:t>downpitch</a:t>
            </a:r>
            <a:r>
              <a:rPr lang="en-US" sz="4000" dirty="0"/>
              <a:t> 90]</a:t>
            </a:r>
          </a:p>
          <a:p>
            <a:r>
              <a:rPr lang="hr-HR" sz="4000" dirty="0"/>
              <a:t>end</a:t>
            </a:r>
          </a:p>
        </p:txBody>
      </p:sp>
      <p:sp>
        <p:nvSpPr>
          <p:cNvPr id="4" name="Cube 3"/>
          <p:cNvSpPr/>
          <p:nvPr/>
        </p:nvSpPr>
        <p:spPr>
          <a:xfrm>
            <a:off x="6300192" y="4149080"/>
            <a:ext cx="2160240" cy="201622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KOCKA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374" y="3265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3600" dirty="0" smtClean="0"/>
              <a:t>to </a:t>
            </a:r>
            <a:r>
              <a:rPr lang="hr-HR" sz="3600" dirty="0"/>
              <a:t>kvadrat1 :b</a:t>
            </a:r>
          </a:p>
          <a:p>
            <a:r>
              <a:rPr lang="en-US" sz="3600" dirty="0"/>
              <a:t>repeat 4 [</a:t>
            </a:r>
            <a:r>
              <a:rPr lang="en-US" sz="3600" dirty="0" err="1"/>
              <a:t>fd</a:t>
            </a:r>
            <a:r>
              <a:rPr lang="en-US" sz="3600" dirty="0"/>
              <a:t> :b </a:t>
            </a:r>
            <a:r>
              <a:rPr lang="en-US" sz="3600" dirty="0" err="1"/>
              <a:t>rt</a:t>
            </a:r>
            <a:r>
              <a:rPr lang="en-US" sz="3600" dirty="0"/>
              <a:t> 90]</a:t>
            </a:r>
          </a:p>
          <a:p>
            <a:r>
              <a:rPr lang="hr-HR" sz="3600" dirty="0"/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7496" y="111443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3600" dirty="0" smtClean="0"/>
              <a:t>to </a:t>
            </a:r>
            <a:r>
              <a:rPr lang="hr-HR" sz="3600" dirty="0"/>
              <a:t>pravokutnik :a :b</a:t>
            </a:r>
          </a:p>
          <a:p>
            <a:r>
              <a:rPr lang="en-US" sz="3600" dirty="0"/>
              <a:t>repeat </a:t>
            </a:r>
            <a:r>
              <a:rPr lang="hr-HR" sz="3600" dirty="0" smtClean="0"/>
              <a:t> </a:t>
            </a:r>
            <a:r>
              <a:rPr lang="en-US" sz="3600" dirty="0" smtClean="0"/>
              <a:t>2 </a:t>
            </a:r>
            <a:r>
              <a:rPr lang="en-US" sz="3600" dirty="0"/>
              <a:t>[</a:t>
            </a:r>
            <a:r>
              <a:rPr lang="en-US" sz="3600" dirty="0" err="1" smtClean="0"/>
              <a:t>fd</a:t>
            </a:r>
            <a:r>
              <a:rPr lang="en-US" sz="3600" dirty="0" smtClean="0"/>
              <a:t> </a:t>
            </a:r>
            <a:r>
              <a:rPr lang="en-US" sz="3600" dirty="0"/>
              <a:t>:a </a:t>
            </a:r>
            <a:r>
              <a:rPr lang="en-US" sz="3600" dirty="0" err="1"/>
              <a:t>rt</a:t>
            </a:r>
            <a:r>
              <a:rPr lang="en-US" sz="3600" dirty="0"/>
              <a:t> 90 </a:t>
            </a:r>
            <a:r>
              <a:rPr lang="en-US" sz="3600" dirty="0" err="1"/>
              <a:t>fd</a:t>
            </a:r>
            <a:r>
              <a:rPr lang="en-US" sz="3600" dirty="0"/>
              <a:t> :b </a:t>
            </a:r>
            <a:r>
              <a:rPr lang="en-US" sz="3600" dirty="0" err="1"/>
              <a:t>rt</a:t>
            </a:r>
            <a:r>
              <a:rPr lang="en-US" sz="3600" dirty="0"/>
              <a:t> 90]</a:t>
            </a:r>
          </a:p>
          <a:p>
            <a:r>
              <a:rPr lang="hr-HR" sz="3600" dirty="0"/>
              <a:t>end</a:t>
            </a:r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05448" y="3140968"/>
            <a:ext cx="5976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to kvadar :a :b</a:t>
            </a:r>
          </a:p>
          <a:p>
            <a:r>
              <a:rPr lang="hr-HR" sz="3600" dirty="0"/>
              <a:t>perspective</a:t>
            </a:r>
          </a:p>
          <a:p>
            <a:r>
              <a:rPr lang="hr-HR" sz="3600" dirty="0"/>
              <a:t>repeat 2 [pravokutnik :a :b fd :a downpitch 90 kvadrat1 :b fd :b downpitch 90]</a:t>
            </a:r>
          </a:p>
          <a:p>
            <a:r>
              <a:rPr lang="hr-HR" sz="3600" dirty="0"/>
              <a:t>end</a:t>
            </a:r>
          </a:p>
        </p:txBody>
      </p:sp>
      <p:sp>
        <p:nvSpPr>
          <p:cNvPr id="5" name="Cube 4"/>
          <p:cNvSpPr/>
          <p:nvPr/>
        </p:nvSpPr>
        <p:spPr>
          <a:xfrm>
            <a:off x="6182112" y="5013176"/>
            <a:ext cx="2790056" cy="129614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KVADAR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5878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0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20" y="3071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3600" dirty="0" smtClean="0"/>
              <a:t>to </a:t>
            </a:r>
            <a:r>
              <a:rPr lang="hr-HR" sz="3600" dirty="0"/>
              <a:t>kvadrat :a</a:t>
            </a:r>
          </a:p>
          <a:p>
            <a:r>
              <a:rPr lang="en-US" sz="3600" dirty="0"/>
              <a:t>repeat 4 [</a:t>
            </a:r>
            <a:r>
              <a:rPr lang="en-US" sz="3600" dirty="0" err="1"/>
              <a:t>fd</a:t>
            </a:r>
            <a:r>
              <a:rPr lang="en-US" sz="3600" dirty="0"/>
              <a:t> :a </a:t>
            </a:r>
            <a:r>
              <a:rPr lang="en-US" sz="3600" dirty="0" err="1"/>
              <a:t>rt</a:t>
            </a:r>
            <a:r>
              <a:rPr lang="en-US" sz="3600" dirty="0"/>
              <a:t> 90]</a:t>
            </a:r>
          </a:p>
          <a:p>
            <a:r>
              <a:rPr lang="hr-HR" sz="3600" dirty="0"/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736" y="2204864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to kocka :a</a:t>
            </a:r>
          </a:p>
          <a:p>
            <a:r>
              <a:rPr lang="hr-HR" sz="3600" dirty="0"/>
              <a:t>perspective</a:t>
            </a:r>
          </a:p>
          <a:p>
            <a:r>
              <a:rPr lang="en-US" sz="3600" dirty="0"/>
              <a:t>repeat 4 [</a:t>
            </a:r>
            <a:r>
              <a:rPr lang="en-US" sz="3600" dirty="0" err="1"/>
              <a:t>kvadrat</a:t>
            </a:r>
            <a:r>
              <a:rPr lang="en-US" sz="3600" dirty="0"/>
              <a:t> :a </a:t>
            </a:r>
            <a:r>
              <a:rPr lang="en-US" sz="3600" dirty="0" err="1"/>
              <a:t>fd</a:t>
            </a:r>
            <a:r>
              <a:rPr lang="en-US" sz="3600" dirty="0"/>
              <a:t> :a </a:t>
            </a:r>
            <a:r>
              <a:rPr lang="en-US" sz="3600" dirty="0" err="1"/>
              <a:t>downpitch</a:t>
            </a:r>
            <a:r>
              <a:rPr lang="en-US" sz="3600" dirty="0"/>
              <a:t> 90]</a:t>
            </a:r>
          </a:p>
          <a:p>
            <a:r>
              <a:rPr lang="hr-HR" sz="3600" dirty="0"/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96400" y="4563844"/>
            <a:ext cx="8571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to niz.kocki :a :n</a:t>
            </a:r>
          </a:p>
          <a:p>
            <a:r>
              <a:rPr lang="en-US" sz="3600" dirty="0"/>
              <a:t>repeat :n [</a:t>
            </a:r>
            <a:r>
              <a:rPr lang="en-US" sz="3600" dirty="0" err="1"/>
              <a:t>kocka</a:t>
            </a:r>
            <a:r>
              <a:rPr lang="en-US" sz="3600" dirty="0"/>
              <a:t> :a </a:t>
            </a:r>
            <a:r>
              <a:rPr lang="en-US" sz="3600" dirty="0" err="1"/>
              <a:t>downpitch</a:t>
            </a:r>
            <a:r>
              <a:rPr lang="en-US" sz="3600" dirty="0"/>
              <a:t> 90 </a:t>
            </a:r>
            <a:r>
              <a:rPr lang="en-US" sz="3600" dirty="0" err="1"/>
              <a:t>fd</a:t>
            </a:r>
            <a:r>
              <a:rPr lang="en-US" sz="3600" dirty="0"/>
              <a:t> :a </a:t>
            </a:r>
            <a:r>
              <a:rPr lang="en-US" sz="3600" dirty="0" err="1"/>
              <a:t>uppitch</a:t>
            </a:r>
            <a:r>
              <a:rPr lang="en-US" sz="3600" dirty="0"/>
              <a:t> 90]</a:t>
            </a:r>
          </a:p>
          <a:p>
            <a:r>
              <a:rPr lang="hr-HR" sz="3600" dirty="0"/>
              <a:t>end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4748416" y="277044"/>
            <a:ext cx="2722470" cy="792088"/>
            <a:chOff x="3203848" y="4869160"/>
            <a:chExt cx="2722470" cy="792088"/>
          </a:xfrm>
        </p:grpSpPr>
        <p:sp>
          <p:nvSpPr>
            <p:cNvPr id="5" name="Cube 4"/>
            <p:cNvSpPr/>
            <p:nvPr/>
          </p:nvSpPr>
          <p:spPr>
            <a:xfrm>
              <a:off x="3203848" y="4869160"/>
              <a:ext cx="1080120" cy="79208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Cube 5"/>
            <p:cNvSpPr/>
            <p:nvPr/>
          </p:nvSpPr>
          <p:spPr>
            <a:xfrm>
              <a:off x="4031940" y="4869160"/>
              <a:ext cx="1080120" cy="79208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Niz kocki</a:t>
              </a:r>
              <a:endParaRPr lang="hr-HR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4918206" y="4869160"/>
              <a:ext cx="1008112" cy="79208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11663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JOŠ </a:t>
            </a:r>
            <a:r>
              <a:rPr lang="hr-HR" dirty="0" smtClean="0">
                <a:latin typeface="Castellar" pitchFamily="18" charset="0"/>
              </a:rPr>
              <a:t>NEkoliko </a:t>
            </a:r>
            <a:r>
              <a:rPr lang="hr-HR" dirty="0" smtClean="0">
                <a:latin typeface="Castellar" pitchFamily="18" charset="0"/>
              </a:rPr>
              <a:t>SLIKA ZA KRAJ...</a:t>
            </a:r>
            <a:endParaRPr lang="hr-HR" dirty="0">
              <a:latin typeface="Castellar" pitchFamily="18" charset="0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2" b="12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85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" y="0"/>
            <a:ext cx="4187457" cy="37587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1334">
            <a:off x="3781836" y="2209493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102" y="2660550"/>
            <a:ext cx="2860898" cy="4031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58758"/>
            <a:ext cx="2016224" cy="2853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768" y="3393941"/>
            <a:ext cx="2564482" cy="25644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-99392"/>
            <a:ext cx="2564482" cy="256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5659405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IZRADILE:</a:t>
            </a:r>
          </a:p>
          <a:p>
            <a:r>
              <a:rPr lang="hr-HR" dirty="0" smtClean="0"/>
              <a:t>IRENA ANTOL                                              LORENA HRVOJ</a:t>
            </a:r>
          </a:p>
          <a:p>
            <a:r>
              <a:rPr lang="hr-HR" dirty="0" smtClean="0"/>
              <a:t>6.R. DŠ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1656184" cy="165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054775"/>
            <a:ext cx="1556370" cy="242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SLAVLJE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Arial Black" pitchFamily="34" charset="0"/>
              </a:rPr>
              <a:t>OVE GODINE ĆE SE DRUGI PUT SLAVITI TJEDAN PROGRAMIRANJA U EUROPI. </a:t>
            </a:r>
            <a:endParaRPr lang="hr-HR" dirty="0">
              <a:latin typeface="Arial Black" pitchFamily="34" charset="0"/>
            </a:endParaRPr>
          </a:p>
          <a:p>
            <a:r>
              <a:rPr lang="hr-HR" dirty="0" smtClean="0">
                <a:latin typeface="Arial Black" pitchFamily="34" charset="0"/>
              </a:rPr>
              <a:t>CILJEVI: PRIBLIŽITI LOGO LJUDIMA I UČINITI GA TRANSPARENTNIJIM,OKUPITI MOTIVIRANE LJUDE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666" y="1340768"/>
            <a:ext cx="4320480" cy="518457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SPONZORI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 Black" pitchFamily="34" charset="0"/>
              </a:rPr>
              <a:t>SPONZORI SU IZ KOALICIJE ZA DIGITALNA RADNA MJESTA. TO SU: NEELIE KROES, GODERDAJO, LIBERTY, GLABO, ROILSGIRLS MICROSOFT, FACEBOOK, GOOGLE.</a:t>
            </a:r>
            <a:endParaRPr lang="hr-HR" dirty="0">
              <a:latin typeface="Arial Black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988840"/>
            <a:ext cx="4025900" cy="432048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6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VIŠE O LOGU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latin typeface="Arial Black" pitchFamily="34" charset="0"/>
              </a:rPr>
              <a:t>Programski jezik </a:t>
            </a:r>
            <a:r>
              <a:rPr lang="hr-HR" b="1" dirty="0" smtClean="0">
                <a:latin typeface="Arial Black" pitchFamily="34" charset="0"/>
              </a:rPr>
              <a:t>Logo s</a:t>
            </a:r>
            <a:r>
              <a:rPr lang="hr-HR" dirty="0" smtClean="0">
                <a:latin typeface="Arial Black" pitchFamily="34" charset="0"/>
              </a:rPr>
              <a:t>tvoren </a:t>
            </a:r>
            <a:r>
              <a:rPr lang="hr-HR" dirty="0">
                <a:latin typeface="Arial Black" pitchFamily="34" charset="0"/>
              </a:rPr>
              <a:t>je za obrazovnu uporabu, ponajprije za </a:t>
            </a:r>
            <a:r>
              <a:rPr lang="hr-HR" dirty="0" smtClean="0">
                <a:latin typeface="Arial Black" pitchFamily="34" charset="0"/>
              </a:rPr>
              <a:t>konstruktivističko učenje</a:t>
            </a:r>
            <a:r>
              <a:rPr lang="hr-HR" dirty="0">
                <a:latin typeface="Arial Black" pitchFamily="34" charset="0"/>
              </a:rPr>
              <a:t>, od strane Daniela G. Bobrowa, Wallyja Feurzeiga i Seymoura Paperta. Danas je najviše poznat po svojoj tzv. </a:t>
            </a:r>
            <a:r>
              <a:rPr lang="hr-HR" i="1" dirty="0">
                <a:latin typeface="Arial Black" pitchFamily="34" charset="0"/>
              </a:rPr>
              <a:t>turtle</a:t>
            </a:r>
            <a:r>
              <a:rPr lang="hr-HR" dirty="0">
                <a:latin typeface="Arial Black" pitchFamily="34" charset="0"/>
              </a:rPr>
              <a:t> grafici, ali jezik također posjeduje značajne mogućnosti za baratanje listama, datotekama i U/I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01008"/>
            <a:ext cx="2016224" cy="3145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3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. </a:t>
            </a:r>
            <a:r>
              <a:rPr lang="hr-HR" dirty="0">
                <a:latin typeface="Arial Black" pitchFamily="34" charset="0"/>
              </a:rPr>
              <a:t>Logo se može rabiti za podučavanje </a:t>
            </a:r>
            <a:r>
              <a:rPr lang="hr-HR" dirty="0" smtClean="0">
                <a:latin typeface="Arial Black" pitchFamily="34" charset="0"/>
              </a:rPr>
              <a:t>računarske znanost. Prvi </a:t>
            </a:r>
            <a:r>
              <a:rPr lang="hr-HR" dirty="0">
                <a:latin typeface="Arial Black" pitchFamily="34" charset="0"/>
              </a:rPr>
              <a:t>Logo je stvorila “MIT Artificial Intelligence Laboratory” grupa predvođena Wallaceom Feurzeigom 1967. godine. </a:t>
            </a:r>
            <a:r>
              <a:rPr lang="hr-HR" dirty="0" smtClean="0">
                <a:latin typeface="Arial Black" pitchFamily="34" charset="0"/>
              </a:rPr>
              <a:t>Europski </a:t>
            </a:r>
            <a:r>
              <a:rPr lang="hr-HR" dirty="0">
                <a:latin typeface="Arial Black" pitchFamily="34" charset="0"/>
              </a:rPr>
              <a:t>tjedan programiranja za 2014. godinu odražan je od  11. do 17. </a:t>
            </a:r>
            <a:r>
              <a:rPr lang="hr-HR" dirty="0" smtClean="0">
                <a:latin typeface="Arial Black" pitchFamily="34" charset="0"/>
              </a:rPr>
              <a:t>listopada.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33056"/>
            <a:ext cx="2736304" cy="2304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NAREDBE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ST- POKAŽI KORNJAČU</a:t>
            </a:r>
          </a:p>
          <a:p>
            <a:r>
              <a:rPr lang="hr-HR" dirty="0" smtClean="0">
                <a:latin typeface="Arial Black" pitchFamily="34" charset="0"/>
              </a:rPr>
              <a:t>HT- SAKRIJ KORNJAČU</a:t>
            </a:r>
          </a:p>
          <a:p>
            <a:r>
              <a:rPr lang="hr-HR" dirty="0" smtClean="0">
                <a:latin typeface="Arial Black" pitchFamily="34" charset="0"/>
              </a:rPr>
              <a:t>PU- PODIGNI PERO</a:t>
            </a:r>
          </a:p>
          <a:p>
            <a:r>
              <a:rPr lang="hr-HR" dirty="0" smtClean="0">
                <a:latin typeface="Arial Black" pitchFamily="34" charset="0"/>
              </a:rPr>
              <a:t>PD- SPUSTI PERO</a:t>
            </a:r>
          </a:p>
          <a:p>
            <a:r>
              <a:rPr lang="hr-HR" dirty="0" smtClean="0">
                <a:latin typeface="Arial Black" pitchFamily="34" charset="0"/>
              </a:rPr>
              <a:t>PE- BRISANJE</a:t>
            </a:r>
          </a:p>
          <a:p>
            <a:r>
              <a:rPr lang="hr-HR" dirty="0" smtClean="0">
                <a:latin typeface="Arial Black" pitchFamily="34" charset="0"/>
              </a:rPr>
              <a:t>PPT- </a:t>
            </a:r>
            <a:r>
              <a:rPr lang="hr-HR" dirty="0" smtClean="0">
                <a:latin typeface="Arial Black" pitchFamily="34" charset="0"/>
              </a:rPr>
              <a:t>VRAĆANJE </a:t>
            </a:r>
            <a:r>
              <a:rPr lang="hr-HR" dirty="0" smtClean="0">
                <a:latin typeface="Arial Black" pitchFamily="34" charset="0"/>
              </a:rPr>
              <a:t>NATRAG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92896"/>
            <a:ext cx="4464496" cy="410445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9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CS- BRIŠE EKRAN</a:t>
            </a:r>
          </a:p>
          <a:p>
            <a:r>
              <a:rPr lang="hr-HR" dirty="0" smtClean="0">
                <a:latin typeface="Arial Black" pitchFamily="34" charset="0"/>
              </a:rPr>
              <a:t>REPEAT- PONAVLJANJE</a:t>
            </a:r>
          </a:p>
          <a:p>
            <a:r>
              <a:rPr lang="hr-HR" dirty="0" smtClean="0">
                <a:latin typeface="Arial Black" pitchFamily="34" charset="0"/>
              </a:rPr>
              <a:t>TO- POČETAK PROGRAMA</a:t>
            </a:r>
          </a:p>
          <a:p>
            <a:r>
              <a:rPr lang="hr-HR" dirty="0" smtClean="0">
                <a:latin typeface="Arial Black" pitchFamily="34" charset="0"/>
              </a:rPr>
              <a:t>END- KRAJ PROGRAMA</a:t>
            </a:r>
          </a:p>
          <a:p>
            <a:r>
              <a:rPr lang="hr-HR" dirty="0" smtClean="0">
                <a:latin typeface="Arial Black" pitchFamily="34" charset="0"/>
              </a:rPr>
              <a:t>VARIJABLE: :d, :b, :a...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4176464" cy="439248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1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7767021" cy="644729"/>
          </a:xfrm>
        </p:spPr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FD- NAPRIJED</a:t>
            </a:r>
            <a:br>
              <a:rPr lang="hr-HR" dirty="0" smtClean="0">
                <a:latin typeface="Arial Black" pitchFamily="34" charset="0"/>
              </a:rPr>
            </a:br>
            <a:r>
              <a:rPr lang="hr-HR" dirty="0" smtClean="0">
                <a:latin typeface="Arial Black" pitchFamily="34" charset="0"/>
              </a:rPr>
              <a:t>BK- NATRAG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2400" dirty="0" smtClean="0">
                <a:latin typeface="Arial Black" pitchFamily="34" charset="0"/>
              </a:rPr>
              <a:t>LT- LIJEVO</a:t>
            </a:r>
          </a:p>
          <a:p>
            <a:r>
              <a:rPr lang="hr-HR" sz="2400" dirty="0" smtClean="0">
                <a:latin typeface="Arial Black" pitchFamily="34" charset="0"/>
              </a:rPr>
              <a:t>RT- DESNO</a:t>
            </a:r>
          </a:p>
          <a:p>
            <a:r>
              <a:rPr lang="hr-HR" sz="2400" dirty="0" smtClean="0">
                <a:latin typeface="Arial Black" pitchFamily="34" charset="0"/>
              </a:rPr>
              <a:t>360 : N</a:t>
            </a:r>
            <a:endParaRPr lang="hr-HR" sz="2400" dirty="0">
              <a:latin typeface="Arial Black" pitchFamily="34" charset="0"/>
            </a:endParaRPr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8" b="7558"/>
          <a:stretch>
            <a:fillRect/>
          </a:stretch>
        </p:blipFill>
        <p:spPr>
          <a:xfrm>
            <a:off x="2163848" y="1238066"/>
            <a:ext cx="3976931" cy="2998448"/>
          </a:xfr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NEKI JEDNOSTAVNI PROGRAMI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CRTEŽI...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53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81</TotalTime>
  <Words>373</Words>
  <Application>Microsoft Office PowerPoint</Application>
  <PresentationFormat>Prikaz na zaslonu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Hardcover</vt:lpstr>
      <vt:lpstr>EUROPSKI TJEDAN PROGRAMIRANJA-LOGO</vt:lpstr>
      <vt:lpstr>SLAVLJE</vt:lpstr>
      <vt:lpstr>SPONZORI</vt:lpstr>
      <vt:lpstr>VIŠE O LOGU</vt:lpstr>
      <vt:lpstr>...</vt:lpstr>
      <vt:lpstr>NAREDBE</vt:lpstr>
      <vt:lpstr>...</vt:lpstr>
      <vt:lpstr>FD- NAPRIJED BK- NATRAG</vt:lpstr>
      <vt:lpstr>NEKI JEDNOSTAVNI PROGRAMI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JOŠ NEkoliko SLIKA ZA KRAJ...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TJEDAN PROGRAMIRANJA-LOGO</dc:title>
  <dc:creator>Irena</dc:creator>
  <cp:lastModifiedBy>Marija Hršak</cp:lastModifiedBy>
  <cp:revision>9</cp:revision>
  <dcterms:created xsi:type="dcterms:W3CDTF">2014-11-05T14:55:55Z</dcterms:created>
  <dcterms:modified xsi:type="dcterms:W3CDTF">2014-11-06T12:09:42Z</dcterms:modified>
</cp:coreProperties>
</file>